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s/slide5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Default Extension="jpeg" ContentType="image/jpeg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Override PartName="/ppt/slideLayouts/slideLayout10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4.xml" ContentType="application/vnd.openxmlformats-officedocument.presentationml.slideLayout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4173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37" d="100"/>
          <a:sy n="37" d="100"/>
        </p:scale>
        <p:origin x="-154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4D2B7-C458-6243-92EE-4B7D8B97B15D}" type="datetimeFigureOut">
              <a:rPr lang="en-US" smtClean="0"/>
              <a:pPr/>
              <a:t>2/9/11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56213-B4C4-4C5C-8EAE-01416D175C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4D2B7-C458-6243-92EE-4B7D8B97B15D}" type="datetimeFigureOut">
              <a:rPr lang="en-US" smtClean="0"/>
              <a:pPr/>
              <a:t>2/9/11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81CB2-4952-1347-81B9-8C90E6465A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4D2B7-C458-6243-92EE-4B7D8B97B15D}" type="datetimeFigureOut">
              <a:rPr lang="en-US" smtClean="0"/>
              <a:pPr/>
              <a:t>2/9/11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81CB2-4952-1347-81B9-8C90E6465A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4D2B7-C458-6243-92EE-4B7D8B97B15D}" type="datetimeFigureOut">
              <a:rPr lang="en-US" smtClean="0"/>
              <a:pPr/>
              <a:t>2/9/11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81CB2-4952-1347-81B9-8C90E6465A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F108C-2518-4D60-9FAF-6346FD9D7826}" type="datetime1">
              <a:rPr lang="en-US" smtClean="0"/>
              <a:pPr/>
              <a:t>2/9/11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4D2B7-C458-6243-92EE-4B7D8B97B15D}" type="datetimeFigureOut">
              <a:rPr lang="en-US" smtClean="0"/>
              <a:pPr/>
              <a:t>2/9/11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81CB2-4952-1347-81B9-8C90E6465A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4D2B7-C458-6243-92EE-4B7D8B97B15D}" type="datetimeFigureOut">
              <a:rPr lang="en-US" smtClean="0"/>
              <a:pPr/>
              <a:t>2/9/11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81CB2-4952-1347-81B9-8C90E6465A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4D2B7-C458-6243-92EE-4B7D8B97B15D}" type="datetimeFigureOut">
              <a:rPr lang="en-US" smtClean="0"/>
              <a:pPr/>
              <a:t>2/9/11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81CB2-4952-1347-81B9-8C90E6465A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4D2B7-C458-6243-92EE-4B7D8B97B15D}" type="datetimeFigureOut">
              <a:rPr lang="en-US" smtClean="0"/>
              <a:pPr/>
              <a:t>2/9/11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81CB2-4952-1347-81B9-8C90E6465A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4D2B7-C458-6243-92EE-4B7D8B97B15D}" type="datetimeFigureOut">
              <a:rPr lang="en-US" smtClean="0"/>
              <a:pPr/>
              <a:t>2/9/11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4D2B7-C458-6243-92EE-4B7D8B97B15D}" type="datetimeFigureOut">
              <a:rPr lang="en-US" smtClean="0"/>
              <a:pPr/>
              <a:t>2/9/11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81CB2-4952-1347-81B9-8C90E6465A4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</a:lstStyle>
          <a:p>
            <a:fld id="{99A4D2B7-C458-6243-92EE-4B7D8B97B15D}" type="datetimeFigureOut">
              <a:rPr lang="en-US" smtClean="0"/>
              <a:pPr/>
              <a:t>2/9/11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</a:lstStyle>
          <a:p>
            <a:fld id="{F4281CB2-4952-1347-81B9-8C90E6465A4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74" r:id="rId1"/>
    <p:sldLayoutId id="2147484175" r:id="rId2"/>
    <p:sldLayoutId id="2147484176" r:id="rId3"/>
    <p:sldLayoutId id="2147484177" r:id="rId4"/>
    <p:sldLayoutId id="2147484178" r:id="rId5"/>
    <p:sldLayoutId id="2147484179" r:id="rId6"/>
    <p:sldLayoutId id="2147484180" r:id="rId7"/>
    <p:sldLayoutId id="2147484181" r:id="rId8"/>
    <p:sldLayoutId id="2147484182" r:id="rId9"/>
    <p:sldLayoutId id="2147484183" r:id="rId10"/>
    <p:sldLayoutId id="2147484184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FF"/>
                </a:solidFill>
              </a:rPr>
              <a:t>Ray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bg1"/>
                </a:solidFill>
              </a:rPr>
              <a:t>Bradbury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www.raybradbury.com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Bradbury - Childhood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Born in 1920 </a:t>
            </a:r>
          </a:p>
          <a:p>
            <a:pPr lvl="1"/>
            <a:r>
              <a:rPr lang="en-US" dirty="0" smtClean="0"/>
              <a:t>Waukegan, Illinois</a:t>
            </a:r>
          </a:p>
          <a:p>
            <a:r>
              <a:rPr lang="en-US" dirty="0" smtClean="0"/>
              <a:t>Influenced by sci-fi and films at a young age</a:t>
            </a:r>
          </a:p>
          <a:p>
            <a:r>
              <a:rPr lang="en-US" dirty="0" smtClean="0"/>
              <a:t>1932 (age 12) – writing Martian stories</a:t>
            </a:r>
          </a:p>
          <a:p>
            <a:r>
              <a:rPr lang="en-US" dirty="0" smtClean="0"/>
              <a:t>1934 (age 14) – moves to L.A.</a:t>
            </a:r>
          </a:p>
          <a:p>
            <a:pPr lvl="1"/>
            <a:r>
              <a:rPr lang="en-US" dirty="0" smtClean="0"/>
              <a:t>Spent time at film studios, loved movies</a:t>
            </a:r>
          </a:p>
          <a:p>
            <a:r>
              <a:rPr lang="en-US" dirty="0" smtClean="0"/>
              <a:t>1938 (age 18-19) – graduated from HS</a:t>
            </a:r>
          </a:p>
          <a:p>
            <a:pPr lvl="1"/>
            <a:r>
              <a:rPr lang="en-US" dirty="0" smtClean="0"/>
              <a:t>Family had little money, Bradbury sold newspapers to help out</a:t>
            </a:r>
          </a:p>
          <a:p>
            <a:pPr lvl="1"/>
            <a:r>
              <a:rPr lang="en-US" dirty="0" smtClean="0"/>
              <a:t>Spent free time reading and writing</a:t>
            </a:r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Bradbury – Adult Life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1941 (age 21) – sells first story</a:t>
            </a:r>
          </a:p>
          <a:p>
            <a:pPr lvl="1"/>
            <a:r>
              <a:rPr lang="en-US" dirty="0" smtClean="0"/>
              <a:t>Increased to one story/month</a:t>
            </a:r>
          </a:p>
          <a:p>
            <a:pPr lvl="1"/>
            <a:r>
              <a:rPr lang="en-US" dirty="0" smtClean="0"/>
              <a:t>Most sold to sci-fi and horror </a:t>
            </a:r>
            <a:r>
              <a:rPr lang="en-US" dirty="0" err="1" smtClean="0"/>
              <a:t>mags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Also sold to </a:t>
            </a:r>
            <a:r>
              <a:rPr lang="en-US" i="1" dirty="0" smtClean="0"/>
              <a:t>Saturday Evening Post</a:t>
            </a:r>
            <a:r>
              <a:rPr lang="en-US" dirty="0" smtClean="0"/>
              <a:t>!</a:t>
            </a:r>
          </a:p>
          <a:p>
            <a:pPr lvl="2"/>
            <a:r>
              <a:rPr lang="en-US" dirty="0" smtClean="0"/>
              <a:t>VERY popular magazine</a:t>
            </a:r>
          </a:p>
          <a:p>
            <a:r>
              <a:rPr lang="en-US" dirty="0" smtClean="0"/>
              <a:t> 1947 (age 27) – published first collection</a:t>
            </a:r>
          </a:p>
          <a:p>
            <a:pPr lvl="1"/>
            <a:r>
              <a:rPr lang="en-US" i="1" dirty="0" smtClean="0"/>
              <a:t>Dark Carnival</a:t>
            </a:r>
          </a:p>
          <a:p>
            <a:pPr lvl="2"/>
            <a:r>
              <a:rPr lang="en-US" dirty="0" smtClean="0"/>
              <a:t>Horror stories</a:t>
            </a:r>
          </a:p>
          <a:p>
            <a:r>
              <a:rPr lang="en-US" dirty="0" smtClean="0"/>
              <a:t>1950 (age 30) – </a:t>
            </a:r>
            <a:r>
              <a:rPr lang="en-US" i="1" dirty="0" smtClean="0"/>
              <a:t>Martian Chronicles</a:t>
            </a:r>
          </a:p>
          <a:p>
            <a:pPr lvl="1"/>
            <a:r>
              <a:rPr lang="en-US" dirty="0" smtClean="0"/>
              <a:t>Sci-fi stories = reflected American fears (nuclear war, racism, censorship, fear of change – technology)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Bradbury – Adult Life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1953 (age 33) – </a:t>
            </a:r>
            <a:r>
              <a:rPr lang="en-US" i="1" dirty="0" smtClean="0"/>
              <a:t>Fahrenheit 451</a:t>
            </a:r>
          </a:p>
          <a:p>
            <a:pPr lvl="1"/>
            <a:r>
              <a:rPr lang="en-US" dirty="0" smtClean="0"/>
              <a:t>Written on coin-operate typewriter</a:t>
            </a:r>
          </a:p>
          <a:p>
            <a:pPr lvl="2"/>
            <a:r>
              <a:rPr lang="en-US" dirty="0" smtClean="0"/>
              <a:t>Cost $9.80 to write</a:t>
            </a:r>
          </a:p>
          <a:p>
            <a:pPr lvl="1"/>
            <a:r>
              <a:rPr lang="en-US" dirty="0" smtClean="0"/>
              <a:t>Sci-fi = reflected 1950s issues with censorship and WWII/Nazism (Nazism = controlling government)</a:t>
            </a:r>
          </a:p>
          <a:p>
            <a:pPr lvl="1"/>
            <a:r>
              <a:rPr lang="en-US" dirty="0" smtClean="0"/>
              <a:t>Made into a movie (1967)</a:t>
            </a:r>
          </a:p>
          <a:p>
            <a:pPr lvl="2"/>
            <a:r>
              <a:rPr lang="en-US" dirty="0" smtClean="0"/>
              <a:t>2001 version?</a:t>
            </a:r>
          </a:p>
          <a:p>
            <a:pPr lvl="2"/>
            <a:r>
              <a:rPr lang="en-US" dirty="0" smtClean="0"/>
              <a:t>new version 2012??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Bradbury – Adult Life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Has written MANY other books, short stories, poems, screenplays (movies), scripts (TV), etc.</a:t>
            </a:r>
          </a:p>
          <a:p>
            <a:pPr lvl="1"/>
            <a:r>
              <a:rPr lang="en-US" dirty="0" err="1" smtClean="0"/>
              <a:t>www.raybradbury.com/books/books.html</a:t>
            </a:r>
            <a:endParaRPr lang="en-US" dirty="0" smtClean="0"/>
          </a:p>
          <a:p>
            <a:pPr lvl="1"/>
            <a:r>
              <a:rPr lang="en-US" dirty="0" smtClean="0"/>
              <a:t>The Illustrated Man</a:t>
            </a:r>
          </a:p>
          <a:p>
            <a:pPr lvl="2"/>
            <a:r>
              <a:rPr lang="en-US" dirty="0" smtClean="0"/>
              <a:t>Collection of sci-fi stories</a:t>
            </a:r>
          </a:p>
          <a:p>
            <a:pPr lvl="1"/>
            <a:r>
              <a:rPr lang="en-US" dirty="0" smtClean="0"/>
              <a:t>The Red Pony</a:t>
            </a:r>
          </a:p>
          <a:p>
            <a:pPr lvl="1"/>
            <a:r>
              <a:rPr lang="en-US" dirty="0" smtClean="0"/>
              <a:t>Dandelion Wine</a:t>
            </a:r>
          </a:p>
          <a:p>
            <a:pPr lvl="2"/>
            <a:r>
              <a:rPr lang="en-US" dirty="0" smtClean="0"/>
              <a:t>Semi-autobiographical</a:t>
            </a:r>
          </a:p>
          <a:p>
            <a:pPr lvl="1"/>
            <a:r>
              <a:rPr lang="en-US" dirty="0" smtClean="0"/>
              <a:t>Something Wicked This Way Comes</a:t>
            </a:r>
          </a:p>
          <a:p>
            <a:r>
              <a:rPr lang="en-US" dirty="0" smtClean="0"/>
              <a:t>Bradbury is still alive! (91 years old)</a:t>
            </a:r>
          </a:p>
          <a:p>
            <a:pPr lvl="1"/>
            <a:r>
              <a:rPr lang="en-US" dirty="0" smtClean="0"/>
              <a:t>Does some speaking events, books signings, etc.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Aspect.thmx</Template>
  <TotalTime>163</TotalTime>
  <Words>291</Words>
  <Application>Microsoft Macintosh PowerPoint</Application>
  <PresentationFormat>On-screen Show (4:3)</PresentationFormat>
  <Paragraphs>42</Paragraphs>
  <Slides>5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Aspect</vt:lpstr>
      <vt:lpstr>Ray Bradbury</vt:lpstr>
      <vt:lpstr>Bradbury - Childhood</vt:lpstr>
      <vt:lpstr>Bradbury – Adult Life</vt:lpstr>
      <vt:lpstr>Bradbury – Adult Life</vt:lpstr>
      <vt:lpstr>Bradbury – Adult Life</vt:lpstr>
    </vt:vector>
  </TitlesOfParts>
  <Company>Woodward-Granger CSD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Ray Bradbury</dc:title>
  <dc:creator>tech coordinator</dc:creator>
  <cp:lastModifiedBy>tech coordinator</cp:lastModifiedBy>
  <cp:revision>5</cp:revision>
  <dcterms:created xsi:type="dcterms:W3CDTF">2011-02-09T16:48:43Z</dcterms:created>
  <dcterms:modified xsi:type="dcterms:W3CDTF">2011-02-09T18:59:18Z</dcterms:modified>
</cp:coreProperties>
</file>