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AB1851-D362-B640-98A1-DE9DE13A6836}" type="datetimeFigureOut">
              <a:rPr lang="en-US" smtClean="0"/>
              <a:t>12/18/10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780957-7438-144C-9049-B72C25832D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Speeches – Part 2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Topics, subtopics</a:t>
            </a:r>
          </a:p>
          <a:p>
            <a:r>
              <a:rPr lang="en-US" dirty="0" smtClean="0"/>
              <a:t>transitions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- subtopics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Topic: the general focus of the speech</a:t>
            </a:r>
          </a:p>
          <a:p>
            <a:r>
              <a:rPr lang="en-US" dirty="0" smtClean="0"/>
              <a:t>Subtopic: the “mini” topics</a:t>
            </a:r>
          </a:p>
          <a:p>
            <a:pPr lvl="1"/>
            <a:r>
              <a:rPr lang="en-US" dirty="0" smtClean="0"/>
              <a:t>Organized information about the overall topic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Topic: Football</a:t>
            </a:r>
          </a:p>
          <a:p>
            <a:pPr lvl="1"/>
            <a:r>
              <a:rPr lang="en-US" dirty="0" smtClean="0"/>
              <a:t>Subtopics: history, rules, penalties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Topic: Holidays</a:t>
            </a:r>
          </a:p>
          <a:p>
            <a:pPr lvl="1"/>
            <a:r>
              <a:rPr lang="en-US" dirty="0" smtClean="0"/>
              <a:t>Subtopics: birthdays, religious holidays, political holidays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 Types of TV shows</a:t>
            </a:r>
          </a:p>
          <a:p>
            <a:r>
              <a:rPr lang="en-US" dirty="0" smtClean="0"/>
              <a:t>Topic: School subjects</a:t>
            </a:r>
          </a:p>
          <a:p>
            <a:r>
              <a:rPr lang="en-US" dirty="0" smtClean="0"/>
              <a:t>Topic: Iowa colleges</a:t>
            </a:r>
          </a:p>
          <a:p>
            <a:r>
              <a:rPr lang="en-US" dirty="0" smtClean="0"/>
              <a:t>Topic: Pet care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between subtopics</a:t>
            </a:r>
          </a:p>
          <a:p>
            <a:r>
              <a:rPr lang="en-US" dirty="0" smtClean="0"/>
              <a:t>Signals to audience that you are changing topics</a:t>
            </a:r>
          </a:p>
          <a:p>
            <a:r>
              <a:rPr lang="en-US" dirty="0" smtClean="0"/>
              <a:t>Can use the following words and phrases: first, next, after that, second, last, although, in contrast, also, much like, in addition to… (do not have to use these!)</a:t>
            </a:r>
          </a:p>
          <a:p>
            <a:r>
              <a:rPr lang="en-US" dirty="0" smtClean="0"/>
              <a:t>Keep the overall speech topic in mind when coming up with a transition!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 Grilling foods</a:t>
            </a:r>
          </a:p>
          <a:p>
            <a:r>
              <a:rPr lang="en-US" dirty="0" smtClean="0"/>
              <a:t>Subtopic 1: steak</a:t>
            </a:r>
          </a:p>
          <a:p>
            <a:r>
              <a:rPr lang="en-US" dirty="0" smtClean="0"/>
              <a:t>Transition: Although steaks are tasty, they are also expensive. Hamburger offers a more affordable and equally delicious option.</a:t>
            </a:r>
          </a:p>
          <a:p>
            <a:r>
              <a:rPr lang="en-US" dirty="0" smtClean="0"/>
              <a:t>Subtopic 2: hamburger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 Winter in Iowa</a:t>
            </a:r>
          </a:p>
          <a:p>
            <a:r>
              <a:rPr lang="en-US" dirty="0" smtClean="0"/>
              <a:t>Subtopic 1: Weather </a:t>
            </a:r>
          </a:p>
          <a:p>
            <a:r>
              <a:rPr lang="en-US" dirty="0" smtClean="0"/>
              <a:t>Transition:?</a:t>
            </a:r>
          </a:p>
          <a:p>
            <a:r>
              <a:rPr lang="en-US" dirty="0" smtClean="0"/>
              <a:t>Subtopic 2: Safety</a:t>
            </a:r>
          </a:p>
          <a:p>
            <a:r>
              <a:rPr lang="en-US" dirty="0" smtClean="0"/>
              <a:t>Transition:?</a:t>
            </a:r>
          </a:p>
          <a:p>
            <a:r>
              <a:rPr lang="en-US" dirty="0" smtClean="0"/>
              <a:t>Subtopic 3: Holidays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1512</TotalTime>
  <Words>205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Speeches – Part 2 </vt:lpstr>
      <vt:lpstr>Topics - subtopics</vt:lpstr>
      <vt:lpstr>Practice </vt:lpstr>
      <vt:lpstr>Transitions</vt:lpstr>
      <vt:lpstr>Example</vt:lpstr>
      <vt:lpstr>Practice</vt:lpstr>
    </vt:vector>
  </TitlesOfParts>
  <Company>Woodward-Granger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Speeches – Part 2 </dc:title>
  <dc:creator>tech coordinator</dc:creator>
  <cp:lastModifiedBy>tech coordinator</cp:lastModifiedBy>
  <cp:revision>3</cp:revision>
  <dcterms:created xsi:type="dcterms:W3CDTF">2010-12-19T03:13:09Z</dcterms:created>
  <dcterms:modified xsi:type="dcterms:W3CDTF">2010-12-20T04:25:18Z</dcterms:modified>
</cp:coreProperties>
</file>